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7"/>
  </p:notesMasterIdLst>
  <p:sldIdLst>
    <p:sldId id="262" r:id="rId2"/>
    <p:sldId id="259" r:id="rId3"/>
    <p:sldId id="257" r:id="rId4"/>
    <p:sldId id="25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 智代" initials="佐藤" lastIdx="3" clrIdx="0">
    <p:extLst>
      <p:ext uri="{19B8F6BF-5375-455C-9EA6-DF929625EA0E}">
        <p15:presenceInfo xmlns:p15="http://schemas.microsoft.com/office/powerpoint/2012/main" userId="71afeddc4a94b6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45" autoAdjust="0"/>
    <p:restoredTop sz="86354" autoAdjust="0"/>
  </p:normalViewPr>
  <p:slideViewPr>
    <p:cSldViewPr snapToGrid="0" showGuides="1">
      <p:cViewPr varScale="1">
        <p:scale>
          <a:sx n="49" d="100"/>
          <a:sy n="49" d="100"/>
        </p:scale>
        <p:origin x="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9T15:11:07.046" idx="2">
    <p:pos x="7815" y="-28"/>
    <p:text/>
    <p:extLst>
      <p:ext uri="{C676402C-5697-4E1C-873F-D02D1690AC5C}">
        <p15:threadingInfo xmlns:p15="http://schemas.microsoft.com/office/powerpoint/2012/main" timeZoneBias="-540"/>
      </p:ext>
    </p:extLst>
  </p:cm>
  <p:cm authorId="1" dt="2021-04-09T15:12:53.099" idx="3">
    <p:pos x="7747" y="382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7F71-4B7E-4373-8EA7-6F26FA6E8C0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B2DE-37A8-498B-A12C-5C61A37FC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8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B2DE-37A8-498B-A12C-5C61A37FC8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86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B2DE-37A8-498B-A12C-5C61A37FC8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44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43899-E83C-499A-89D3-0F8E9255D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3094EC-0717-47E6-8BB3-20433B273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0B8B57-2DA8-40CD-8E71-3EC35254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F12B01-A8EC-4364-87F9-14B772AD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51C91C-3821-4ED1-9029-48F71D1B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1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B622D-B875-4744-92F3-AF300D42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1FB1AD-1BB8-43C8-879C-373BAF7CC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B5167A-7691-478A-A006-87475541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3E4127-3B6D-4812-A07C-DA0E4555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A90F0E-3A3F-4128-9C28-752677B3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1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538E1B-34BE-415B-B1DF-1667EA6D4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1A9BBD-BC48-48D9-8193-0747AE95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6175A-B204-4C0A-BA27-53CFC5DC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EC7341-0FD3-4639-8701-6E19DE48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709E58-525D-44C4-A48D-DFAE953D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03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A0785-DD95-4272-A6A4-310133AC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048186-E6DF-444A-B1AF-6FF2DE02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F5F2F-EFBB-4900-92EA-85B8CF19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6FB14A-88A9-44F4-85F1-D90A2C8B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8EE49-5D00-44AF-849E-1AD15EEB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9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04AD3-8742-4C84-945E-2EEBC1E7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D27FEE-FA00-4B70-B778-71B8287E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0DCC35-49D2-4596-8443-D733D425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B75B7-C47F-4117-B6A4-45A0FDA3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A52BC2-2032-4C82-BCF4-D855F6D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4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EAC86-920F-4C27-9F37-80C8492D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4525BB-84F0-4D33-9E7B-C4206F361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CAC5C3-A3E4-40D4-AA8D-6F1E7E40E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DC7C6-5D07-4553-8D33-312C7086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93F76A-573F-40FC-AA69-3ADF1A58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B0B5F0-AEF1-458B-92BA-937422C4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9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D1F8D8-BC4B-489B-8742-86C92EC8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57E97B-12B7-4A5F-BFA0-41525E13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9D61DE-6B28-46C7-A4C2-20B4783A0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C09009-C82D-4250-B116-249F6BEE3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9D57BE-C899-4819-83E9-6D4369B2F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8E5C8B-8FAD-4FD2-AFC2-40FC6410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4A9757-C4DC-4827-AC85-87899C4F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F99604-DCAC-415D-B510-3969453C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3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36E48-F326-48B2-B1BF-0FF713B3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DC3D38-5C52-4005-B1B4-63FA6754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2DF8FC-3A93-47D2-AA86-E21766AD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F2F090-BB8C-4622-802F-62A50010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60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09323A-F524-486F-8BB1-E9AB5D5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5A73BD-896D-44A9-8FF1-8D544DF7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4F23F2-288F-4185-8F5F-7449107F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6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565EC-D49B-42FB-AC56-96259FB4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59C09E-1B2E-4D99-B06B-A4C49D26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CB2EBD-83F3-4DBC-8B65-D43CC2F9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45877A-AB73-4AC0-A9F5-33E33A5B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5D66B5-4C5A-49FB-BC54-13212DE0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EAFB9C-64C4-4AD3-8745-FFB6FD04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9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FFD38-01A2-405D-A26D-073DC8A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FF116F-DC94-46B5-B9E2-A42E43DC8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69A822-E2EC-4038-B65F-F07F02BB7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59C5A5-9324-454C-B4B2-980F3E4B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C1C69E-4E0C-440C-B529-4F1175EE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4F34FD-DDC2-4898-8814-A031DF1A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04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CA1EEF-85EA-4C33-8CEB-7B6E5443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E54D91-86CC-4B15-9345-AEC0CB05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BCC27D-6F8E-4ECF-AA63-0E3078654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8384-4A5E-457B-9E03-7F917F0C95BC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498DF-084D-4028-BF73-6E1B9E0BE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137E17-4190-4DE1-A089-990656DF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3A1A-A0B4-47D5-845E-62D198B0EE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2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7AE24A5D-A1C9-44A7-832A-E4B84030D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74256"/>
              </p:ext>
            </p:extLst>
          </p:nvPr>
        </p:nvGraphicFramePr>
        <p:xfrm>
          <a:off x="5448300" y="47319"/>
          <a:ext cx="4648200" cy="660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59120" imgH="5340240" progId="AcroExch.Document.11">
                  <p:embed/>
                </p:oleObj>
              </mc:Choice>
              <mc:Fallback>
                <p:oleObj name="Acrobat Document" r:id="rId3" imgW="3759120" imgH="5340240" progId="AcroExch.Document.11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7AE24A5D-A1C9-44A7-832A-E4B84030D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8300" y="47319"/>
                        <a:ext cx="4648200" cy="6603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1481DFDB-43F6-445E-AD80-4A5ADBFA8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2309" y="-2587750"/>
            <a:ext cx="7407384" cy="121920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BF9562-868A-42DC-9126-4BFF754B331E}"/>
              </a:ext>
            </a:extLst>
          </p:cNvPr>
          <p:cNvSpPr txBox="1"/>
          <p:nvPr/>
        </p:nvSpPr>
        <p:spPr>
          <a:xfrm>
            <a:off x="3735421" y="63035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4980A-EAAD-4EF1-A68C-02CC5873A555}"/>
              </a:ext>
            </a:extLst>
          </p:cNvPr>
          <p:cNvSpPr txBox="1"/>
          <p:nvPr/>
        </p:nvSpPr>
        <p:spPr>
          <a:xfrm rot="10800000" flipV="1">
            <a:off x="9446809" y="6672855"/>
            <a:ext cx="238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2021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R3</a:t>
            </a:r>
            <a:r>
              <a:rPr kumimoji="1" lang="ja-JP" altLang="en-US" sz="2000" dirty="0"/>
              <a:t>）</a:t>
            </a:r>
            <a:r>
              <a:rPr kumimoji="1" lang="en-US" altLang="ja-JP" sz="2000" dirty="0"/>
              <a:t>.4</a:t>
            </a:r>
            <a:r>
              <a:rPr kumimoji="1" lang="ja-JP" altLang="en-US" sz="2000" dirty="0"/>
              <a:t>月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460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C4337-7A9E-47E1-9A37-45B74620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6350"/>
            <a:ext cx="3975100" cy="1200150"/>
          </a:xfrm>
        </p:spPr>
        <p:txBody>
          <a:bodyPr>
            <a:normAutofit/>
          </a:bodyPr>
          <a:lstStyle/>
          <a:p>
            <a:r>
              <a:rPr kumimoji="1" lang="en-US" altLang="ja-JP" sz="3600" b="1" i="1" dirty="0">
                <a:solidFill>
                  <a:schemeClr val="accent6">
                    <a:lumMod val="75000"/>
                  </a:schemeClr>
                </a:solidFill>
              </a:rPr>
              <a:t>47</a:t>
            </a:r>
            <a:r>
              <a:rPr kumimoji="1" lang="ja-JP" altLang="en-US" sz="3600" b="1" i="1" dirty="0">
                <a:solidFill>
                  <a:schemeClr val="accent6">
                    <a:lumMod val="75000"/>
                  </a:schemeClr>
                </a:solidFill>
              </a:rPr>
              <a:t>都道府県の民謡</a:t>
            </a:r>
            <a:br>
              <a:rPr kumimoji="1" lang="en-US" altLang="ja-JP" sz="2000" dirty="0"/>
            </a:br>
            <a:endParaRPr kumimoji="1" lang="ja-JP" altLang="en-US" sz="2000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4443F51-8DA2-4177-9938-074822D12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704282"/>
              </p:ext>
            </p:extLst>
          </p:nvPr>
        </p:nvGraphicFramePr>
        <p:xfrm>
          <a:off x="4989512" y="190500"/>
          <a:ext cx="6845135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65343" imgH="5340049" progId="AcroExch.Document.11">
                  <p:embed/>
                </p:oleObj>
              </mc:Choice>
              <mc:Fallback>
                <p:oleObj name="Acrobat Document" r:id="rId4" imgW="3765343" imgH="5340049" progId="AcroExch.Document.11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4443F51-8DA2-4177-9938-074822D12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9512" y="190500"/>
                        <a:ext cx="6845135" cy="666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1059DE41-F685-4E16-A395-A15E6462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1B776897-07BF-4A5B-9DAF-C6D06A89F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0"/>
    </mc:Choice>
    <mc:Fallback xmlns="">
      <p:transition spd="slow" advTm="7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A64C92-6E72-46F0-A354-C5BF7EC1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476983" cy="5103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723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39F4B-BFB2-4D5D-83CF-F5ED3A7D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020"/>
            <a:ext cx="10188372" cy="5172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甚句　　　　音頭　　　　小唄　　　　盆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唄　　　　馬子唄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木挽唄　　　大漁節　　　山唄　　　　草刈唄　　　船片節</a:t>
            </a:r>
            <a:endParaRPr kumimoji="1"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子守歌　　　桑摘唄　　　酒造唄　　　酒屋唄　　　馬方節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新〇〇節　　　　　　　　正調〇〇節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端　唄　　　　　　　　　新　内　　　　　　　　　木屋歌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追分節　　　　　　　　　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三下がり　　　　　　　　二遍返し　　　　　　　　二上がり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俗　謡　　　　　　　　　俗　曲　　　　　　　　　小　唄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謡　曲　　　　　　　　　謡　　　　　　　　　　　　　</a:t>
            </a:r>
            <a:r>
              <a:rPr lang="ja-JP" altLang="en-US" b="1" i="1" dirty="0"/>
              <a:t>等々</a:t>
            </a:r>
            <a:endParaRPr lang="en-US" altLang="ja-JP" b="1" i="1" dirty="0"/>
          </a:p>
          <a:p>
            <a:pPr marL="0" indent="0">
              <a:buNone/>
            </a:pP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29BBB6D6-1B13-42F9-937C-838D40C0B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1590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5"/>
    </mc:Choice>
    <mc:Fallback xmlns="">
      <p:transition spd="slow" advTm="7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2347A08F-E860-44EE-A44D-EC5278F1F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1EBD2D-4495-45F2-A6CD-7E070A4F2ADA}"/>
              </a:ext>
            </a:extLst>
          </p:cNvPr>
          <p:cNvSpPr txBox="1"/>
          <p:nvPr/>
        </p:nvSpPr>
        <p:spPr>
          <a:xfrm>
            <a:off x="515576" y="358545"/>
            <a:ext cx="1292662" cy="628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</a:t>
            </a:r>
            <a:r>
              <a:rPr kumimoji="1" lang="ja-JP" altLang="en-US" sz="7200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　</a:t>
            </a:r>
            <a:r>
              <a:rPr kumimoji="1" lang="ja-JP" altLang="en-US" sz="7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　節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1D456E8-74AC-4C16-8D60-D8C607C4D86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13287">
            <a:off x="2362596" y="586429"/>
            <a:ext cx="4956500" cy="707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8000" b="1" dirty="0"/>
              <a:t>薩 摩 の 武 士</a:t>
            </a:r>
            <a:endParaRPr lang="en-US" altLang="ja-JP" sz="80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AA107B-754C-456D-AD79-537D14C74C02}"/>
              </a:ext>
            </a:extLst>
          </p:cNvPr>
          <p:cNvSpPr txBox="1"/>
          <p:nvPr/>
        </p:nvSpPr>
        <p:spPr>
          <a:xfrm>
            <a:off x="3913975" y="2005853"/>
            <a:ext cx="352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ソーラン節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653320-0E8B-44EA-B64C-36FEA3805296}"/>
              </a:ext>
            </a:extLst>
          </p:cNvPr>
          <p:cNvSpPr txBox="1"/>
          <p:nvPr/>
        </p:nvSpPr>
        <p:spPr>
          <a:xfrm>
            <a:off x="7548665" y="418723"/>
            <a:ext cx="287938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lang="ja-JP" altLang="en-US" sz="4000" b="1" dirty="0"/>
              <a:t>オコサ節</a:t>
            </a:r>
            <a:endParaRPr lang="en-US" altLang="ja-JP" sz="4000" b="1" dirty="0"/>
          </a:p>
          <a:p>
            <a:endParaRPr kumimoji="1" lang="en-US" altLang="ja-JP" sz="2800" b="1" dirty="0"/>
          </a:p>
          <a:p>
            <a:r>
              <a:rPr kumimoji="1" lang="ja-JP" altLang="en-US" sz="4000" b="1" dirty="0">
                <a:solidFill>
                  <a:schemeClr val="accent2">
                    <a:lumMod val="75000"/>
                  </a:schemeClr>
                </a:solidFill>
              </a:rPr>
              <a:t>新たんと節</a:t>
            </a:r>
            <a:endParaRPr kumimoji="1" lang="en-US" altLang="ja-JP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3600" b="1" dirty="0"/>
          </a:p>
          <a:p>
            <a:r>
              <a:rPr kumimoji="1" lang="ja-JP" altLang="en-US" sz="4000" b="1" dirty="0">
                <a:solidFill>
                  <a:schemeClr val="accent4">
                    <a:lumMod val="75000"/>
                  </a:schemeClr>
                </a:solidFill>
              </a:rPr>
              <a:t>貝殻節</a:t>
            </a:r>
            <a:endParaRPr kumimoji="1" lang="en-US" altLang="ja-JP" sz="4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ja-JP" sz="3600" b="1" dirty="0"/>
          </a:p>
          <a:p>
            <a:r>
              <a:rPr kumimoji="1" lang="ja-JP" altLang="en-US" sz="4000" b="1" dirty="0">
                <a:solidFill>
                  <a:schemeClr val="accent6">
                    <a:lumMod val="75000"/>
                  </a:schemeClr>
                </a:solidFill>
              </a:rPr>
              <a:t>鹿児島浜節</a:t>
            </a:r>
            <a:endParaRPr kumimoji="1" lang="en-US" altLang="ja-JP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3600" dirty="0"/>
          </a:p>
          <a:p>
            <a:r>
              <a:rPr kumimoji="1" lang="ja-JP" altLang="en-US" sz="4000" b="1" dirty="0"/>
              <a:t>真室川音頭</a:t>
            </a:r>
            <a:endParaRPr kumimoji="1" lang="en-US" altLang="ja-JP" sz="40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13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"/>
    </mc:Choice>
    <mc:Fallback xmlns="">
      <p:transition spd="slow" advTm="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53AE96-7DF6-42D5-BBB0-69100AB7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34" y="0"/>
            <a:ext cx="969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90</Words>
  <Application>Microsoft Office PowerPoint</Application>
  <PresentationFormat>ワイド画面</PresentationFormat>
  <Paragraphs>29</Paragraphs>
  <Slides>5</Slides>
  <Notes>2</Notes>
  <HiddenSlides>0</HiddenSlides>
  <MMClips>3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HGP創英角ﾎﾟｯﾌﾟ体</vt:lpstr>
      <vt:lpstr>游ゴシック</vt:lpstr>
      <vt:lpstr>游ゴシック Light</vt:lpstr>
      <vt:lpstr>Arial</vt:lpstr>
      <vt:lpstr>Office テーマ</vt:lpstr>
      <vt:lpstr>Acrobat Document</vt:lpstr>
      <vt:lpstr>PowerPoint プレゼンテーション</vt:lpstr>
      <vt:lpstr>47都道府県の民謡 </vt:lpstr>
      <vt:lpstr>723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日本の民謡</dc:title>
  <dc:creator>佐藤 智代</dc:creator>
  <cp:lastModifiedBy>野本 浩一</cp:lastModifiedBy>
  <cp:revision>22</cp:revision>
  <dcterms:created xsi:type="dcterms:W3CDTF">2021-03-31T01:24:04Z</dcterms:created>
  <dcterms:modified xsi:type="dcterms:W3CDTF">2021-04-27T12:54:15Z</dcterms:modified>
</cp:coreProperties>
</file>